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8" r:id="rId13"/>
    <p:sldId id="267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4575"/>
  </p:normalViewPr>
  <p:slideViewPr>
    <p:cSldViewPr snapToGrid="0" snapToObjects="1">
      <p:cViewPr varScale="1">
        <p:scale>
          <a:sx n="85" d="100"/>
          <a:sy n="85" d="100"/>
        </p:scale>
        <p:origin x="1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01DDB-DAEA-5C4C-BA04-E835564ED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37AE7F-C0A6-464B-AC1A-D7F74C38C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96C734-772D-EA48-8CF1-ACD308386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1DF8-6F8C-444A-818E-6767E79AE06C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AD98EB-63C5-E746-A85E-71EC7537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C239EE-D15E-1A44-B476-F14D467EB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D3AE-5D40-EC42-A20E-25D44D65C9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554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BA6F5E-0B1B-8141-81F9-A5A96ED57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F6E1B16-43FB-BC47-A150-600C44E5C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45705D-5410-A041-8774-3F9F2A44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1DF8-6F8C-444A-818E-6767E79AE06C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FE96D2-EE73-EE4B-B61C-B9231C7F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C2DD21-27CC-C845-9933-3E365F0E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D3AE-5D40-EC42-A20E-25D44D65C9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919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0138B46-0920-884D-A0E1-C09F206F65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0789F4C-CCB8-B242-8FBF-C80372D0E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F21E22-44F1-3B40-960C-FE217112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1DF8-6F8C-444A-818E-6767E79AE06C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3FDEC3-CA7E-2044-90E7-AC0D99A7A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1C0E56-C650-BA4F-B35F-356E3FBF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D3AE-5D40-EC42-A20E-25D44D65C9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6178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8C3BEC-A21F-874B-A330-12258A06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7B002B-2D10-6B4D-8A53-E42A49380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E36BE7-7D53-5249-88EC-48E4A8C3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1DF8-6F8C-444A-818E-6767E79AE06C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6C43C8-9C2C-7D4B-911A-3FF166A9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132588-D699-CB46-BBC9-AFE345E8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D3AE-5D40-EC42-A20E-25D44D65C9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477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010812-80F9-0C4E-89A9-54755D5C1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BC7A71A-194C-9048-81BF-33DCD9E30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EEAD76-8E8F-9544-A759-FB0CC9C7F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1DF8-6F8C-444A-818E-6767E79AE06C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49EE2D-F1FD-D14F-B54F-1C18F0F09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34B4DA-33C8-E94C-AF60-86A6AB53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D3AE-5D40-EC42-A20E-25D44D65C9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251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37748-03E9-B843-9C7A-8954D0D19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EF4787-B1E0-FF40-B44D-4CC9F6583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F3A6830-87B1-0549-8E48-09B650BFB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03B0B0-E0D9-234E-AF70-495A7B66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1DF8-6F8C-444A-818E-6767E79AE06C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099C216-9D52-F94B-B7EF-79A083E9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9177AC4-52F3-3E41-9BB2-BD42E8C38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D3AE-5D40-EC42-A20E-25D44D65C9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361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C8AAB-9AAF-0345-B72F-3D1E5A09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CACF1A-3A11-D844-8FE2-5F065415E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DB054AE-46D2-1A4C-BEE7-F23939C45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D46ACA3-75C2-0841-B89E-2FBA7EB92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E7FA6DE-0045-6048-B637-585534155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216B012-1098-BE4E-9A09-798F94F17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1DF8-6F8C-444A-818E-6767E79AE06C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905A396-FF80-EC47-B6B1-C38FA8DD9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8403FD8-818A-8048-AAF5-8A41AC74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D3AE-5D40-EC42-A20E-25D44D65C9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90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9C9610-BD79-BA41-B351-454CE038B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DBBDFB7-F08C-524A-A468-2691725A6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1DF8-6F8C-444A-818E-6767E79AE06C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CE51CDA-367A-FB47-9B0B-005B158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A41BE7D-711C-5544-A120-83F54593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D3AE-5D40-EC42-A20E-25D44D65C9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88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6F7875E-02F2-5A42-AFC0-881F1750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1DF8-6F8C-444A-818E-6767E79AE06C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29D306D-D429-9B42-9A05-CE76CA4FD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D28201-A5AA-DC4D-9195-330906BA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D3AE-5D40-EC42-A20E-25D44D65C9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16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4BB59-E335-954A-851C-1640CD1A9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650819-C53D-774F-AF25-E7006C910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E1BC106-061F-D544-B5DA-20EAC581D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E70981-21DA-504F-8FD2-7B9F8E91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1DF8-6F8C-444A-818E-6767E79AE06C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1A9037E-A061-994A-9BDB-D6B3A2E2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318114D-84A3-9346-B01F-7AD8D874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D3AE-5D40-EC42-A20E-25D44D65C9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8230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34BF98-F440-2C41-8586-1AAFB431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6898B78-DDAC-4F40-A6BF-4099B32CF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277FEEC-FB1F-0B4D-AEF5-F4E25DB13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68F144-8640-8345-B138-91A484780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D1DF8-6F8C-444A-818E-6767E79AE06C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68ACF0B-90FF-3B42-B6EE-A720C5687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F85CB3-A301-D64A-9B6F-9136FE3B8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D3AE-5D40-EC42-A20E-25D44D65C9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79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1FF461A-7367-3644-88C6-56336CA18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A2A69F-73B2-0842-8233-7A3AB2F8C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E946E4-3080-1D45-828A-AEC44E960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D1DF8-6F8C-444A-818E-6767E79AE06C}" type="datetimeFigureOut">
              <a:rPr lang="nl-NL" smtClean="0"/>
              <a:t>19-11-19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05BE15-8AE9-0D4E-9424-98653CC55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199A1A-FC49-534B-9E9F-BBC11511F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6D3AE-5D40-EC42-A20E-25D44D65C9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976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S0Tg0IjCp4&amp;t=34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51DB3-2B6E-7E44-B6CA-8E502C4389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Stromingen in de massacultuur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AF4984C-E11E-4744-8F76-69A80F08B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2668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D7426-BC56-304D-AA62-356EC0E8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Kernbegrippen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69AE22-1318-984B-95EC-AEB1D3E3F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Abstractie</a:t>
            </a:r>
          </a:p>
          <a:p>
            <a:r>
              <a:rPr lang="nl-NL" dirty="0"/>
              <a:t>Figuratie</a:t>
            </a:r>
          </a:p>
          <a:p>
            <a:r>
              <a:rPr lang="nl-NL" dirty="0"/>
              <a:t>Stijlcitaat/ eclectisch</a:t>
            </a:r>
          </a:p>
          <a:p>
            <a:r>
              <a:rPr lang="nl-NL" dirty="0"/>
              <a:t>High art</a:t>
            </a:r>
          </a:p>
          <a:p>
            <a:r>
              <a:rPr lang="nl-NL" dirty="0"/>
              <a:t>Low art</a:t>
            </a:r>
          </a:p>
          <a:p>
            <a:r>
              <a:rPr lang="nl-NL" dirty="0" err="1"/>
              <a:t>Avant</a:t>
            </a:r>
            <a:r>
              <a:rPr lang="nl-NL" dirty="0"/>
              <a:t> garde</a:t>
            </a:r>
          </a:p>
          <a:p>
            <a:r>
              <a:rPr lang="nl-NL" dirty="0"/>
              <a:t>Ready made</a:t>
            </a:r>
          </a:p>
          <a:p>
            <a:r>
              <a:rPr lang="nl-NL" dirty="0"/>
              <a:t>Performance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8A5829E-3112-3446-9A30-4EFA5E1A2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050" y="1690688"/>
            <a:ext cx="5438806" cy="39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51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3405A6-6DC9-9849-B0EA-3F50C58F1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irc_mi" descr="http://postkaarten.biz/Photo/Omgezet/Scholte,%20Rob-A2505.jpg">
            <a:extLst>
              <a:ext uri="{FF2B5EF4-FFF2-40B4-BE49-F238E27FC236}">
                <a16:creationId xmlns:a16="http://schemas.microsoft.com/office/drawing/2014/main" id="{35B98788-0A8A-594F-B064-FD0744E349D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626" y="2098687"/>
            <a:ext cx="5231359" cy="38374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1F6BEDBB-B020-9545-A2AA-590CFACF85EB}"/>
              </a:ext>
            </a:extLst>
          </p:cNvPr>
          <p:cNvSpPr/>
          <p:nvPr/>
        </p:nvSpPr>
        <p:spPr>
          <a:xfrm>
            <a:off x="838200" y="1948721"/>
            <a:ext cx="8305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Abstractie</a:t>
            </a:r>
          </a:p>
          <a:p>
            <a:r>
              <a:rPr lang="nl-NL" sz="2800" dirty="0"/>
              <a:t>Figuratie</a:t>
            </a:r>
          </a:p>
          <a:p>
            <a:r>
              <a:rPr lang="nl-NL" sz="2800" dirty="0"/>
              <a:t>Stijlcitaat/ eclectisch</a:t>
            </a:r>
          </a:p>
          <a:p>
            <a:r>
              <a:rPr lang="nl-NL" sz="2800" dirty="0"/>
              <a:t>High art</a:t>
            </a:r>
          </a:p>
          <a:p>
            <a:r>
              <a:rPr lang="nl-NL" sz="2800" dirty="0"/>
              <a:t>Low art</a:t>
            </a:r>
          </a:p>
          <a:p>
            <a:r>
              <a:rPr lang="nl-NL" sz="2800" dirty="0" err="1"/>
              <a:t>Avant</a:t>
            </a:r>
            <a:r>
              <a:rPr lang="nl-NL" sz="2800" dirty="0"/>
              <a:t> garde</a:t>
            </a:r>
          </a:p>
          <a:p>
            <a:r>
              <a:rPr lang="nl-NL" sz="2800" dirty="0"/>
              <a:t>Ready made</a:t>
            </a:r>
          </a:p>
          <a:p>
            <a:r>
              <a:rPr lang="nl-NL" sz="2800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618399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z="2000" dirty="0"/>
              <a:t>HOGE EN LAGE KUNST ?</a:t>
            </a:r>
            <a:br>
              <a:rPr lang="en-US" sz="2000" dirty="0"/>
            </a:br>
            <a:r>
              <a:rPr lang="en-US" sz="2000" dirty="0" err="1"/>
              <a:t>Stijlcitaten</a:t>
            </a:r>
            <a:br>
              <a:rPr lang="en-US" sz="2000" dirty="0"/>
            </a:br>
            <a:r>
              <a:rPr lang="en-US" sz="2000" dirty="0" err="1"/>
              <a:t>Inspiratiebronnen</a:t>
            </a:r>
            <a:br>
              <a:rPr lang="en-US" sz="2000" dirty="0"/>
            </a:br>
            <a:r>
              <a:rPr lang="en-US" sz="2000" dirty="0" err="1">
                <a:solidFill>
                  <a:schemeClr val="bg1"/>
                </a:solidFill>
              </a:rPr>
              <a:t>Wat</a:t>
            </a:r>
            <a:r>
              <a:rPr lang="en-US" sz="2000" dirty="0">
                <a:solidFill>
                  <a:schemeClr val="bg1"/>
                </a:solidFill>
              </a:rPr>
              <a:t> is modern ?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 err="1">
                <a:solidFill>
                  <a:schemeClr val="bg1"/>
                </a:solidFill>
              </a:rPr>
              <a:t>Wat</a:t>
            </a:r>
            <a:r>
              <a:rPr lang="en-US" sz="2000" dirty="0">
                <a:solidFill>
                  <a:schemeClr val="bg1"/>
                </a:solidFill>
              </a:rPr>
              <a:t> is </a:t>
            </a:r>
            <a:r>
              <a:rPr lang="en-US" sz="2000" dirty="0" err="1">
                <a:solidFill>
                  <a:schemeClr val="bg1"/>
                </a:solidFill>
              </a:rPr>
              <a:t>massacultuur</a:t>
            </a:r>
            <a:r>
              <a:rPr lang="en-US" sz="2000" dirty="0">
                <a:solidFill>
                  <a:schemeClr val="bg1"/>
                </a:solidFill>
              </a:rPr>
              <a:t> ?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6" name="irc_mi" descr="http://intern.strabrecht.nl/sectie/ckv/07/Beeldhouw/1.8_Canova_Antonio,_Pauline_Borghese_als_liggende_Venus,_1804-08_2ml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488" y="2420889"/>
            <a:ext cx="3610744" cy="204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rc_mi" descr="http://classconnection.s3.amazonaws.com/433/flashcards/1126433/jpg/jean-auguste-dominique-ingres-la-grande-odalisque-181413324670755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489" y="4820665"/>
            <a:ext cx="3022471" cy="1746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rc_mi" descr="http://upload.wikimedia.org/wikipedia/commons/5/5a/Velazquez_Diego_Venus_at_Her_Mirro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4050" y="4765712"/>
            <a:ext cx="2950463" cy="179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rc_mi" descr="http://www.dagospia.com/img/foto/07-2013/erwin-olaf-mature-25287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360" y="1902542"/>
            <a:ext cx="2134240" cy="26999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0" y="579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pic>
        <p:nvPicPr>
          <p:cNvPr id="14" name="irc_mi" descr="http://postkaarten.biz/Photo/Omgezet/Scholte,%20Rob-A250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8562" y="188640"/>
            <a:ext cx="278527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912" y="2386498"/>
            <a:ext cx="2868376" cy="190542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848" y="4765711"/>
            <a:ext cx="2924078" cy="179978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4558" y="220725"/>
            <a:ext cx="2953017" cy="1985268"/>
          </a:xfrm>
          <a:prstGeom prst="rect">
            <a:avLst/>
          </a:prstGeom>
        </p:spPr>
      </p:pic>
      <p:pic>
        <p:nvPicPr>
          <p:cNvPr id="15" name="irc_mi" descr="http://postkaarten.biz/Photo/Omgezet/Scholte,%20Rob-A2505.jpg">
            <a:extLst>
              <a:ext uri="{FF2B5EF4-FFF2-40B4-BE49-F238E27FC236}">
                <a16:creationId xmlns:a16="http://schemas.microsoft.com/office/drawing/2014/main" id="{11D1B7C5-89EC-E94C-BD3A-D00D9767E9A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444" y="220725"/>
            <a:ext cx="2785270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176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55831-0F10-4546-83D5-91B4E4300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3A7C03-8864-7549-B3EA-926A37E65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>
                <a:hlinkClick r:id="rId2"/>
              </a:rPr>
              <a:t>https://www.youtube.com/watch?v=OS0Tg0IjCp4&amp;t=34s</a:t>
            </a:r>
            <a:endParaRPr lang="nl-NL" dirty="0"/>
          </a:p>
          <a:p>
            <a:r>
              <a:rPr lang="nl-NL" dirty="0"/>
              <a:t>Abstractie</a:t>
            </a:r>
          </a:p>
          <a:p>
            <a:r>
              <a:rPr lang="nl-NL" dirty="0"/>
              <a:t>Figuratie</a:t>
            </a:r>
          </a:p>
          <a:p>
            <a:r>
              <a:rPr lang="nl-NL" dirty="0"/>
              <a:t>Stijlcitaat/ eclectisch</a:t>
            </a:r>
          </a:p>
          <a:p>
            <a:r>
              <a:rPr lang="nl-NL" dirty="0"/>
              <a:t>High art</a:t>
            </a:r>
          </a:p>
          <a:p>
            <a:r>
              <a:rPr lang="nl-NL" dirty="0"/>
              <a:t>Low art</a:t>
            </a:r>
          </a:p>
          <a:p>
            <a:r>
              <a:rPr lang="nl-NL" dirty="0" err="1"/>
              <a:t>Avant</a:t>
            </a:r>
            <a:r>
              <a:rPr lang="nl-NL" dirty="0"/>
              <a:t> garde</a:t>
            </a:r>
          </a:p>
          <a:p>
            <a:r>
              <a:rPr lang="nl-NL" dirty="0"/>
              <a:t>Ready made</a:t>
            </a:r>
          </a:p>
          <a:p>
            <a:r>
              <a:rPr lang="nl-NL" dirty="0"/>
              <a:t>Performance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9472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DEC6C-9C2B-0048-860E-DD69FEAB0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10BF55-441C-4E42-BF8F-527DDA1E3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Abstractie</a:t>
            </a:r>
          </a:p>
          <a:p>
            <a:r>
              <a:rPr lang="nl-NL" dirty="0"/>
              <a:t>Figuratie</a:t>
            </a:r>
          </a:p>
          <a:p>
            <a:r>
              <a:rPr lang="nl-NL" dirty="0"/>
              <a:t>Stijlcitaat/ eclectisch</a:t>
            </a:r>
          </a:p>
          <a:p>
            <a:r>
              <a:rPr lang="nl-NL" dirty="0"/>
              <a:t>High art</a:t>
            </a:r>
          </a:p>
          <a:p>
            <a:r>
              <a:rPr lang="nl-NL" dirty="0"/>
              <a:t>Low art</a:t>
            </a:r>
          </a:p>
          <a:p>
            <a:r>
              <a:rPr lang="nl-NL" dirty="0" err="1"/>
              <a:t>Avant</a:t>
            </a:r>
            <a:r>
              <a:rPr lang="nl-NL" dirty="0"/>
              <a:t> garde</a:t>
            </a:r>
          </a:p>
          <a:p>
            <a:r>
              <a:rPr lang="nl-NL" dirty="0"/>
              <a:t>Ready made</a:t>
            </a:r>
          </a:p>
          <a:p>
            <a:r>
              <a:rPr lang="nl-NL" dirty="0"/>
              <a:t>Performance</a:t>
            </a:r>
          </a:p>
          <a:p>
            <a:endParaRPr lang="nl-NL" dirty="0"/>
          </a:p>
        </p:txBody>
      </p:sp>
      <p:pic>
        <p:nvPicPr>
          <p:cNvPr id="4" name="Picture 5" descr="minimal">
            <a:extLst>
              <a:ext uri="{FF2B5EF4-FFF2-40B4-BE49-F238E27FC236}">
                <a16:creationId xmlns:a16="http://schemas.microsoft.com/office/drawing/2014/main" id="{D5E4F6A4-A627-7746-BB2B-596ECD59F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0384" y="677069"/>
            <a:ext cx="4277806" cy="5633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892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AAF17-D14B-C344-AB3B-2A8DC831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C4D9678-AC51-6D4A-8F19-B1D5EF9D2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0998" y="365124"/>
            <a:ext cx="5088100" cy="6307009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A00788C-0817-9646-96C4-4AAD8C9FC085}"/>
              </a:ext>
            </a:extLst>
          </p:cNvPr>
          <p:cNvSpPr/>
          <p:nvPr/>
        </p:nvSpPr>
        <p:spPr>
          <a:xfrm>
            <a:off x="548296" y="1690688"/>
            <a:ext cx="85957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Abstractie</a:t>
            </a:r>
          </a:p>
          <a:p>
            <a:r>
              <a:rPr lang="nl-NL" sz="2800" dirty="0"/>
              <a:t>Figuratie</a:t>
            </a:r>
          </a:p>
          <a:p>
            <a:r>
              <a:rPr lang="nl-NL" sz="2800" dirty="0"/>
              <a:t>Stijlcitaat/ eclectisch</a:t>
            </a:r>
          </a:p>
          <a:p>
            <a:r>
              <a:rPr lang="nl-NL" sz="2800" dirty="0"/>
              <a:t>High art</a:t>
            </a:r>
          </a:p>
          <a:p>
            <a:r>
              <a:rPr lang="nl-NL" sz="2800" dirty="0"/>
              <a:t>Low art</a:t>
            </a:r>
          </a:p>
          <a:p>
            <a:r>
              <a:rPr lang="nl-NL" sz="2800" dirty="0" err="1"/>
              <a:t>Avant</a:t>
            </a:r>
            <a:r>
              <a:rPr lang="nl-NL" sz="2800" dirty="0"/>
              <a:t> garde</a:t>
            </a:r>
          </a:p>
          <a:p>
            <a:r>
              <a:rPr lang="nl-NL" sz="2800" dirty="0"/>
              <a:t>Ready made</a:t>
            </a:r>
          </a:p>
          <a:p>
            <a:r>
              <a:rPr lang="nl-NL" sz="2800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2177524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5AF2C1-2B2F-984B-B60D-EE74568A2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B881AC9-5520-DB4C-9503-EB63939E1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8368" y="365125"/>
            <a:ext cx="2763379" cy="3182821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62AACB-82CE-8441-BE29-694F6ACB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064" y="3794125"/>
            <a:ext cx="3687683" cy="271268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D713525-BC41-2740-98FE-F17CF5A21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743" y="365125"/>
            <a:ext cx="3681678" cy="201730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817EDF0-25C2-524F-8101-B2B4F7324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05" y="3547946"/>
            <a:ext cx="3634490" cy="265765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EDEE3CD-4E05-1F45-8728-F2856642A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53" y="324865"/>
            <a:ext cx="3957579" cy="273164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AA92763-AD33-A148-98A4-4C3B58B66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8743" y="3223633"/>
            <a:ext cx="2692335" cy="3306278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642A1271-1B24-D345-8220-D829FD15883C}"/>
              </a:ext>
            </a:extLst>
          </p:cNvPr>
          <p:cNvSpPr txBox="1"/>
          <p:nvPr/>
        </p:nvSpPr>
        <p:spPr>
          <a:xfrm>
            <a:off x="650505" y="6506813"/>
            <a:ext cx="2353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Milan </a:t>
            </a:r>
            <a:r>
              <a:rPr lang="nl-NL" dirty="0" err="1"/>
              <a:t>Kunc</a:t>
            </a:r>
            <a:r>
              <a:rPr lang="nl-NL" dirty="0"/>
              <a:t>: 1980-1985</a:t>
            </a:r>
          </a:p>
        </p:txBody>
      </p:sp>
    </p:spTree>
    <p:extLst>
      <p:ext uri="{BB962C8B-B14F-4D97-AF65-F5344CB8AC3E}">
        <p14:creationId xmlns:p14="http://schemas.microsoft.com/office/powerpoint/2010/main" val="809787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5D585-AEE2-3149-B87B-64363C8C4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68B299-28FD-114A-9E06-2727124BB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Abstract expressionisme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Pop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Minimal</a:t>
            </a:r>
            <a:r>
              <a:rPr lang="nl-NL" dirty="0"/>
              <a:t>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Concept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Land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Arte </a:t>
            </a:r>
            <a:r>
              <a:rPr lang="nl-NL" dirty="0" err="1"/>
              <a:t>povera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Kinetische kunst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3D9EB7C-3219-C64D-8E7C-774D18858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644" y="458950"/>
            <a:ext cx="4619156" cy="626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85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D88514-B0AF-3542-8A83-527A490C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95D93A-3408-054E-A37E-ED7745F03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Abstract expressionisme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Pop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Minimal</a:t>
            </a:r>
            <a:r>
              <a:rPr lang="nl-NL" dirty="0"/>
              <a:t>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Concept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Land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Arte </a:t>
            </a:r>
            <a:r>
              <a:rPr lang="nl-NL" dirty="0" err="1"/>
              <a:t>povera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Kinetische kunst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12FD39-46E6-C84A-9A36-A26095C8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892" y="365125"/>
            <a:ext cx="5232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65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302DE-0D1B-E246-A663-7B18CD721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AD6094-7527-6A44-B723-810A9889D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Abstract expressionisme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Pop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Minimal</a:t>
            </a:r>
            <a:r>
              <a:rPr lang="nl-NL" dirty="0"/>
              <a:t>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Concept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Land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Arte </a:t>
            </a:r>
            <a:r>
              <a:rPr lang="nl-NL" dirty="0" err="1"/>
              <a:t>povera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Kinetische kunst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Op-art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AD431F-803A-B44A-8EFE-192283645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0" y="1033463"/>
            <a:ext cx="5892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15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EF1D2-7F1C-BE4C-B799-C8A29CD2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BEE79E-81D1-C74F-B030-5A1DDF227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Abstract expressionisme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Pop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Minimal</a:t>
            </a:r>
            <a:r>
              <a:rPr lang="nl-NL" dirty="0"/>
              <a:t>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Concept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Land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Arte </a:t>
            </a:r>
            <a:r>
              <a:rPr lang="nl-NL" dirty="0" err="1"/>
              <a:t>povera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Kinetische kunst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A5EC66-26DE-E843-8F73-6D945D8FE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71940"/>
            <a:ext cx="4372026" cy="57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4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D2BCC0-FC9C-8D40-B538-FD0884241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2C828C-EF57-5341-ACB8-E7386EFE3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Abstract expressionisme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Pop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Minimal</a:t>
            </a:r>
            <a:r>
              <a:rPr lang="nl-NL" dirty="0"/>
              <a:t>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Concept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Land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Arte </a:t>
            </a:r>
            <a:r>
              <a:rPr lang="nl-NL" dirty="0" err="1"/>
              <a:t>povera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Kinetische kunst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F87057-AA84-FF49-A7B1-8EC6D38FF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085" y="2540794"/>
            <a:ext cx="66548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76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507262-6C1D-244B-9ABA-94FA2961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1EC94C-06E3-1E48-9DFD-F0D20A838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Abstract expressionisme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Pop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Minimal</a:t>
            </a:r>
            <a:r>
              <a:rPr lang="nl-NL" dirty="0"/>
              <a:t>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Concept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Land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Arte </a:t>
            </a:r>
            <a:r>
              <a:rPr lang="nl-NL" dirty="0" err="1"/>
              <a:t>povera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Kinetische kunst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E199A65-9837-E047-8F2C-67F388C98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526" y="177800"/>
            <a:ext cx="50546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23D7E-583E-7F43-9F7A-2E77D453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E32514-D5F1-DF4A-AC00-ED706EA2A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Abstract expressionisme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Pop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Minimal</a:t>
            </a:r>
            <a:r>
              <a:rPr lang="nl-NL" dirty="0"/>
              <a:t>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Concept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Land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Arte </a:t>
            </a:r>
            <a:r>
              <a:rPr lang="nl-NL" dirty="0" err="1"/>
              <a:t>povera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Kinetische kunst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E72282-5B3E-2A42-A7A3-5CFB97E5B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47" y="1135063"/>
            <a:ext cx="59055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98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8D0E7-FFA9-6940-AE32-DFFD0847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1194D7-B7FE-6946-8017-92CE4D1CC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Abstract expressionisme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Pop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Minimal</a:t>
            </a:r>
            <a:r>
              <a:rPr lang="nl-NL" dirty="0"/>
              <a:t>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Concept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Land art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Arte </a:t>
            </a:r>
            <a:r>
              <a:rPr lang="nl-NL" dirty="0" err="1"/>
              <a:t>povera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Kinetische kunst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 err="1"/>
              <a:t>Op-art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FD25713-56FF-D84F-B930-CA892FB43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889" y="1690687"/>
            <a:ext cx="4454785" cy="449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597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215</Words>
  <Application>Microsoft Macintosh PowerPoint</Application>
  <PresentationFormat>Breedbeeld</PresentationFormat>
  <Paragraphs>103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Stromingen in de massacultuur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Kernbegrippen</vt:lpstr>
      <vt:lpstr>PowerPoint-presentatie</vt:lpstr>
      <vt:lpstr>HOGE EN LAGE KUNST ? Stijlcitaten Inspiratiebronnen Wat is modern ?  Wat is massacultuur ? 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Stromingen in de massacultuur</dc:title>
  <dc:creator>nelleke bak</dc:creator>
  <cp:lastModifiedBy>nelleke bak</cp:lastModifiedBy>
  <cp:revision>6</cp:revision>
  <dcterms:created xsi:type="dcterms:W3CDTF">2019-10-02T06:24:47Z</dcterms:created>
  <dcterms:modified xsi:type="dcterms:W3CDTF">2019-11-19T14:41:23Z</dcterms:modified>
</cp:coreProperties>
</file>